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17" r:id="rId2"/>
    <p:sldId id="356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00"/>
    <a:srgbClr val="8DBD39"/>
    <a:srgbClr val="7CBD2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70" d="100"/>
          <a:sy n="7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45114E9-3021-E149-8DB1-8D8E6530C648}" type="datetime1">
              <a:rPr lang="en-US"/>
              <a:pPr/>
              <a:t>10/25/2010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8A099A1-2DC2-4649-BB40-F01B90BBD189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DC25EBF-3147-534D-B20E-AF5D01DCD1D2}" type="datetime1">
              <a:rPr lang="en-US"/>
              <a:pPr/>
              <a:t>10/25/2010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F1B9BC4-597E-5546-8F6E-BF3FF6279F8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27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27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27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27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2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9A8D7E-A09D-474D-98B5-9CD06086F704}" type="datetime1">
              <a:rPr lang="en-US"/>
              <a:pPr/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510657-2413-3F46-9584-FF495912BD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CBC2D1-9331-C248-816A-6EEF747DA2CD}" type="datetime1">
              <a:rPr lang="en-US"/>
              <a:pPr/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3644FA-5C77-5F4A-889A-625FF69B10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2BCA87-D28B-ED44-9D0D-38103ED84F0A}" type="datetime1">
              <a:rPr lang="en-US"/>
              <a:pPr/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8CD941-CF39-8047-9951-6A4E100818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3AD4CF-303F-8942-B332-01A31C4EC6D6}" type="datetime1">
              <a:rPr lang="en-US"/>
              <a:pPr/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3E63EA-704A-404C-A131-83A30CB962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1A6E55-CF9B-5E4B-B73E-B5CF6AF29973}" type="datetime1">
              <a:rPr lang="en-US"/>
              <a:pPr/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A8D37-6E25-5B42-8DFF-22E0CA16C9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BC1EEE-6D8B-844D-A139-0847AAE79B7F}" type="datetime1">
              <a:rPr lang="en-US"/>
              <a:pPr/>
              <a:t>10/25/2010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0AA3D-E838-E143-BB46-9CE51C5ED0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6FF275-B4DC-B349-AB4F-0C1392F5122B}" type="datetime1">
              <a:rPr lang="en-US"/>
              <a:pPr/>
              <a:t>10/25/2010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2404F2-4BC6-D34E-9947-FFA9CE7B02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C632A2-434E-DC46-9BD1-FD648C0B6757}" type="datetime1">
              <a:rPr lang="en-US"/>
              <a:pPr/>
              <a:t>10/25/2010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D8506E-00A2-F447-AE75-07387531D4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77909E-B21D-094F-A096-55BA298A78F8}" type="datetime1">
              <a:rPr lang="en-US"/>
              <a:pPr/>
              <a:t>10/25/2010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FF88A-111A-D343-9D03-D98A3FE48F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E4A663-7AFA-6941-96F4-15DD35AC8A03}" type="datetime1">
              <a:rPr lang="en-US"/>
              <a:pPr/>
              <a:t>10/25/2010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9BEAF-F14B-B94C-8BC4-EB8A4086D9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D01D22-905C-B144-AED0-77D7C67E2745}" type="datetime1">
              <a:rPr lang="en-US"/>
              <a:pPr/>
              <a:t>10/25/2010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208930-4E70-B541-97F5-33F135036F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6FDB3538-E85C-CC4D-8B04-FAC0397CE44C}" type="datetime1">
              <a:rPr lang="en-US"/>
              <a:pPr/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7A561FEA-010B-E34D-932D-00E14701FC8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264" y="6093296"/>
            <a:ext cx="2062162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228600" y="907133"/>
            <a:ext cx="8686800" cy="1587"/>
          </a:xfrm>
          <a:prstGeom prst="line">
            <a:avLst/>
          </a:prstGeom>
          <a:ln>
            <a:solidFill>
              <a:srgbClr val="8DBD3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8600" y="5949280"/>
            <a:ext cx="8686800" cy="1588"/>
          </a:xfrm>
          <a:prstGeom prst="line">
            <a:avLst/>
          </a:prstGeom>
          <a:ln>
            <a:solidFill>
              <a:srgbClr val="8DBD3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365" name="Title 1"/>
          <p:cNvSpPr txBox="1">
            <a:spLocks/>
          </p:cNvSpPr>
          <p:nvPr/>
        </p:nvSpPr>
        <p:spPr bwMode="auto">
          <a:xfrm>
            <a:off x="685800" y="139541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4400">
                <a:solidFill>
                  <a:srgbClr val="7F7F7F"/>
                </a:solidFill>
                <a:latin typeface="Calibri" charset="0"/>
              </a:rPr>
              <a:t> </a:t>
            </a:r>
            <a:r>
              <a:rPr lang="en-US" sz="4400" b="1">
                <a:solidFill>
                  <a:srgbClr val="7F7F7F"/>
                </a:solidFill>
                <a:latin typeface="Helvetica Neue" charset="0"/>
                <a:ea typeface="Helvetica Neue" charset="0"/>
                <a:cs typeface="Helvetica Neue" charset="0"/>
              </a:rPr>
              <a:t>AUTOMOTIVE COUNCIL</a:t>
            </a:r>
          </a:p>
        </p:txBody>
      </p:sp>
      <p:sp>
        <p:nvSpPr>
          <p:cNvPr id="15366" name="Subtitle 2"/>
          <p:cNvSpPr txBox="1">
            <a:spLocks/>
          </p:cNvSpPr>
          <p:nvPr/>
        </p:nvSpPr>
        <p:spPr bwMode="auto">
          <a:xfrm>
            <a:off x="1116013" y="2886075"/>
            <a:ext cx="6656387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i="1" dirty="0" smtClean="0">
                <a:solidFill>
                  <a:srgbClr val="898989"/>
                </a:solidFill>
                <a:latin typeface="Helvetica Neue" charset="0"/>
              </a:rPr>
              <a:t>TITLE GOES HERE</a:t>
            </a:r>
            <a:endParaRPr lang="en-US" i="1" dirty="0">
              <a:solidFill>
                <a:srgbClr val="898989"/>
              </a:solidFill>
              <a:latin typeface="Helvetica Neue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sz="2000" i="1" dirty="0">
              <a:solidFill>
                <a:srgbClr val="898989"/>
              </a:solidFill>
              <a:latin typeface="Helvetica Neue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2000" smtClean="0">
                <a:solidFill>
                  <a:srgbClr val="898989"/>
                </a:solidFill>
                <a:latin typeface="Helvetica Neue" charset="0"/>
              </a:rPr>
              <a:t>DATE GOES HERE</a:t>
            </a:r>
            <a:endParaRPr lang="en-US" sz="2000" dirty="0">
              <a:solidFill>
                <a:srgbClr val="898989"/>
              </a:solidFill>
              <a:latin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264" y="6093296"/>
            <a:ext cx="2062162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228600" y="907133"/>
            <a:ext cx="8686800" cy="1587"/>
          </a:xfrm>
          <a:prstGeom prst="line">
            <a:avLst/>
          </a:prstGeom>
          <a:ln>
            <a:solidFill>
              <a:srgbClr val="8DBD3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8600" y="5949280"/>
            <a:ext cx="8686800" cy="1588"/>
          </a:xfrm>
          <a:prstGeom prst="line">
            <a:avLst/>
          </a:prstGeom>
          <a:ln>
            <a:solidFill>
              <a:srgbClr val="8DBD3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B6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12019</TotalTime>
  <Words>9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James Andrew</dc:creator>
  <cp:lastModifiedBy>rooken</cp:lastModifiedBy>
  <cp:revision>271</cp:revision>
  <cp:lastPrinted>2010-03-12T16:41:57Z</cp:lastPrinted>
  <dcterms:created xsi:type="dcterms:W3CDTF">2010-09-29T10:05:51Z</dcterms:created>
  <dcterms:modified xsi:type="dcterms:W3CDTF">2010-10-25T14:51:33Z</dcterms:modified>
</cp:coreProperties>
</file>